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32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2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767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50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763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7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460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73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텍스트, 스크린샷, 폰트, 디자인이(가) 표시된 사진&#10;&#10;자동 생성된 설명">
            <a:extLst>
              <a:ext uri="{FF2B5EF4-FFF2-40B4-BE49-F238E27FC236}">
                <a16:creationId xmlns:a16="http://schemas.microsoft.com/office/drawing/2014/main" id="{4130DC8B-1ECB-A4AD-07C8-47F6910533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6915" b="85093"/>
          <a:stretch/>
        </p:blipFill>
        <p:spPr>
          <a:xfrm>
            <a:off x="0" y="0"/>
            <a:ext cx="32399288" cy="292018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A7116DE8-B395-A3B9-0A8B-4E464BAA792F}"/>
              </a:ext>
            </a:extLst>
          </p:cNvPr>
          <p:cNvSpPr/>
          <p:nvPr userDrawn="1"/>
        </p:nvSpPr>
        <p:spPr>
          <a:xfrm>
            <a:off x="0" y="2539180"/>
            <a:ext cx="32399288" cy="1880420"/>
          </a:xfrm>
          <a:prstGeom prst="rect">
            <a:avLst/>
          </a:prstGeom>
          <a:solidFill>
            <a:srgbClr val="018C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10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352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3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A007DA-78F4-42E4-8D74-625531EFDEB3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7ABCA6-680A-4669-A0D0-A6029C3A13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0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1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1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700AAFBE-8B63-8364-49AE-EDD188FE8ACE}"/>
              </a:ext>
            </a:extLst>
          </p:cNvPr>
          <p:cNvSpPr/>
          <p:nvPr/>
        </p:nvSpPr>
        <p:spPr>
          <a:xfrm>
            <a:off x="26899825" y="0"/>
            <a:ext cx="5499463" cy="29201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0" b="1" dirty="0"/>
              <a:t>Abstract Number</a:t>
            </a:r>
            <a:endParaRPr lang="en-US" altLang="ko-KR" sz="9600" b="1" dirty="0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95B57B67-C685-AF92-4125-7A461B3ABADD}"/>
              </a:ext>
            </a:extLst>
          </p:cNvPr>
          <p:cNvSpPr/>
          <p:nvPr/>
        </p:nvSpPr>
        <p:spPr>
          <a:xfrm>
            <a:off x="0" y="2560320"/>
            <a:ext cx="32399288" cy="18305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200" b="1" dirty="0"/>
              <a:t>Title of Abstract</a:t>
            </a:r>
            <a:endParaRPr lang="en-US" altLang="ko-KR" sz="8800" b="1" dirty="0"/>
          </a:p>
        </p:txBody>
      </p:sp>
    </p:spTree>
    <p:extLst>
      <p:ext uri="{BB962C8B-B14F-4D97-AF65-F5344CB8AC3E}">
        <p14:creationId xmlns:p14="http://schemas.microsoft.com/office/powerpoint/2010/main" val="64732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5</Words>
  <Application>Microsoft Office PowerPoint</Application>
  <PresentationFormat>사용자 지정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채련 이</dc:creator>
  <cp:lastModifiedBy>채련 이</cp:lastModifiedBy>
  <cp:revision>1</cp:revision>
  <dcterms:created xsi:type="dcterms:W3CDTF">2024-04-09T07:07:01Z</dcterms:created>
  <dcterms:modified xsi:type="dcterms:W3CDTF">2024-04-09T07:32:18Z</dcterms:modified>
</cp:coreProperties>
</file>